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3C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2EBC-5CB5-404A-BE96-432D5F63892F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A959E-5DCA-4521-A331-BDA5502150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684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2EBC-5CB5-404A-BE96-432D5F63892F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A959E-5DCA-4521-A331-BDA5502150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360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2EBC-5CB5-404A-BE96-432D5F63892F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A959E-5DCA-4521-A331-BDA5502150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761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2EBC-5CB5-404A-BE96-432D5F63892F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A959E-5DCA-4521-A331-BDA5502150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285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2EBC-5CB5-404A-BE96-432D5F63892F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A959E-5DCA-4521-A331-BDA5502150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712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2EBC-5CB5-404A-BE96-432D5F63892F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A959E-5DCA-4521-A331-BDA5502150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048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2EBC-5CB5-404A-BE96-432D5F63892F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A959E-5DCA-4521-A331-BDA5502150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038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2EBC-5CB5-404A-BE96-432D5F63892F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A959E-5DCA-4521-A331-BDA5502150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921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2EBC-5CB5-404A-BE96-432D5F63892F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A959E-5DCA-4521-A331-BDA5502150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080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2EBC-5CB5-404A-BE96-432D5F63892F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A959E-5DCA-4521-A331-BDA5502150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870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2EBC-5CB5-404A-BE96-432D5F63892F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A959E-5DCA-4521-A331-BDA5502150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349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42EBC-5CB5-404A-BE96-432D5F63892F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A959E-5DCA-4521-A331-BDA5502150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070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7201067-DA89-FB50-2E5E-23C462B2F3A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0" t="24452" r="15008" b="26377"/>
          <a:stretch/>
        </p:blipFill>
        <p:spPr>
          <a:xfrm>
            <a:off x="64237" y="76200"/>
            <a:ext cx="1602722" cy="901871"/>
          </a:xfrm>
          <a:prstGeom prst="rect">
            <a:avLst/>
          </a:prstGeom>
        </p:spPr>
      </p:pic>
      <p:pic>
        <p:nvPicPr>
          <p:cNvPr id="3" name="Picture 4" descr="Юг"/>
          <p:cNvPicPr>
            <a:picLocks noChangeAspect="1" noChangeArrowheads="1"/>
          </p:cNvPicPr>
          <p:nvPr/>
        </p:nvPicPr>
        <p:blipFill>
          <a:blip r:embed="rId3" cstate="print"/>
          <a:srcRect b="-38"/>
          <a:stretch>
            <a:fillRect/>
          </a:stretch>
        </p:blipFill>
        <p:spPr bwMode="auto">
          <a:xfrm>
            <a:off x="532931" y="2478934"/>
            <a:ext cx="3401567" cy="408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C0285C85-57DB-5D65-B183-961828D003C7}"/>
              </a:ext>
            </a:extLst>
          </p:cNvPr>
          <p:cNvGrpSpPr/>
          <p:nvPr/>
        </p:nvGrpSpPr>
        <p:grpSpPr>
          <a:xfrm>
            <a:off x="4719919" y="226491"/>
            <a:ext cx="7366306" cy="1078370"/>
            <a:chOff x="4162097" y="273967"/>
            <a:chExt cx="6432331" cy="808599"/>
          </a:xfrm>
        </p:grpSpPr>
        <p:sp>
          <p:nvSpPr>
            <p:cNvPr id="5" name="Параллелограмм 4">
              <a:extLst>
                <a:ext uri="{FF2B5EF4-FFF2-40B4-BE49-F238E27FC236}">
                  <a16:creationId xmlns:a16="http://schemas.microsoft.com/office/drawing/2014/main" id="{EEE21F79-1D7B-B5C9-B5D6-AD670A874DC5}"/>
                </a:ext>
              </a:extLst>
            </p:cNvPr>
            <p:cNvSpPr/>
            <p:nvPr userDrawn="1"/>
          </p:nvSpPr>
          <p:spPr>
            <a:xfrm>
              <a:off x="5499652" y="273967"/>
              <a:ext cx="5094776" cy="671963"/>
            </a:xfrm>
            <a:prstGeom prst="parallelogram">
              <a:avLst>
                <a:gd name="adj" fmla="val 64063"/>
              </a:avLst>
            </a:prstGeom>
            <a:gradFill>
              <a:gsLst>
                <a:gs pos="0">
                  <a:srgbClr val="B99A57"/>
                </a:gs>
                <a:gs pos="84000">
                  <a:srgbClr val="B99A57">
                    <a:alpha val="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араллелограмм 5">
              <a:extLst>
                <a:ext uri="{FF2B5EF4-FFF2-40B4-BE49-F238E27FC236}">
                  <a16:creationId xmlns:a16="http://schemas.microsoft.com/office/drawing/2014/main" id="{0C13E349-089F-122F-BFDC-1117460D64EB}"/>
                </a:ext>
              </a:extLst>
            </p:cNvPr>
            <p:cNvSpPr/>
            <p:nvPr userDrawn="1"/>
          </p:nvSpPr>
          <p:spPr>
            <a:xfrm>
              <a:off x="4162097" y="867175"/>
              <a:ext cx="5675586" cy="215391"/>
            </a:xfrm>
            <a:prstGeom prst="parallelogram">
              <a:avLst>
                <a:gd name="adj" fmla="val 64063"/>
              </a:avLst>
            </a:prstGeom>
            <a:gradFill>
              <a:gsLst>
                <a:gs pos="0">
                  <a:srgbClr val="B99A57"/>
                </a:gs>
                <a:gs pos="84000">
                  <a:srgbClr val="B99A57">
                    <a:alpha val="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3934498" y="2478934"/>
            <a:ext cx="408479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й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2020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ежрегионал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ь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ный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форум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о: 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й 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ы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(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 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Благодарственное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письмо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Департамента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науки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Тюме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ской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асти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подготовку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ь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й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 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этапа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РППО 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имени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К.Д.Ушинского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2022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,2023,2024</a:t>
            </a:r>
            <a:endParaRPr lang="en-US" sz="1400" i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Диплом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межрегионального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фестиваля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педагогических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команд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а” , 2023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,2024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918572" y="269628"/>
            <a:ext cx="88815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Цифровая галерея лучших педагогов и наставников Тюменской области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479824" y="4027693"/>
            <a:ext cx="6490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843C0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824" y="218132"/>
            <a:ext cx="611678" cy="57293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959" y="363626"/>
            <a:ext cx="798410" cy="41755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30677" y="1200622"/>
            <a:ext cx="74427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Город Тюмень </a:t>
            </a:r>
          </a:p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1600" b="1" i="1" dirty="0">
                <a:solidFill>
                  <a:srgbClr val="843C0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Муниципальное автономное общеобразовательное учреждение средняя общеобразовательная школа №94  города Тюмени </a:t>
            </a:r>
          </a:p>
          <a:p>
            <a:pPr algn="ctr"/>
            <a:r>
              <a:rPr lang="ru-RU" sz="1600" b="1" i="1" dirty="0">
                <a:solidFill>
                  <a:srgbClr val="843C0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(МАОУ СОШ №94 ) </a:t>
            </a:r>
            <a:endParaRPr lang="ru-RU" sz="1600" i="1" dirty="0">
              <a:solidFill>
                <a:srgbClr val="843C0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975943" y="1713076"/>
            <a:ext cx="421605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Региональный методист</a:t>
            </a:r>
          </a:p>
          <a:p>
            <a:pPr algn="ctr"/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Зимина Инесса Владиславовна</a:t>
            </a:r>
          </a:p>
          <a:p>
            <a:pPr algn="ctr"/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заместитель директора по УВР,</a:t>
            </a:r>
          </a:p>
          <a:p>
            <a:pPr algn="ctr"/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иностранного языка</a:t>
            </a:r>
            <a:r>
              <a:rPr lang="en-US" sz="1400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высшая квалификационная категория</a:t>
            </a:r>
            <a:r>
              <a:rPr lang="en-US" sz="1400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Почетный работник общего</a:t>
            </a:r>
            <a:endParaRPr lang="en-US" sz="1400" b="1" i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образования Российской Федерации, победитель национального проекта лучших учителей РФ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92C3DE3-E6B4-42EE-BB01-0221192B9A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12092" y="4212359"/>
            <a:ext cx="1622870" cy="245526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CE6036F-EEAD-48D1-A3BF-AFAE20634CA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1075" t="7734" r="22078" b="19466"/>
          <a:stretch/>
        </p:blipFill>
        <p:spPr>
          <a:xfrm>
            <a:off x="924960" y="5535056"/>
            <a:ext cx="1792524" cy="129124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E612FF5-91AF-4FFB-9141-C8076AAC9B5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2350" t="10267" r="21338" b="21717"/>
          <a:stretch/>
        </p:blipFill>
        <p:spPr>
          <a:xfrm>
            <a:off x="6573544" y="5538998"/>
            <a:ext cx="1956419" cy="119435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1328105-6E8D-4D10-83C6-C846DC82D7D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8955" t="9733" r="29558" b="3931"/>
          <a:stretch/>
        </p:blipFill>
        <p:spPr>
          <a:xfrm>
            <a:off x="8659115" y="5408653"/>
            <a:ext cx="1205143" cy="1258971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DA1F28F9-A600-40DA-9CA5-474C48FD7D9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90055" y="3744401"/>
            <a:ext cx="1080533" cy="1440711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A8192815-9C94-4671-8EAF-0C25BED3B18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97108" y="5523202"/>
            <a:ext cx="3208271" cy="127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8633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246</Words>
  <Application>Microsoft Office PowerPoint</Application>
  <PresentationFormat>Широкоэкранный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19</cp:revision>
  <dcterms:created xsi:type="dcterms:W3CDTF">2023-10-04T06:24:02Z</dcterms:created>
  <dcterms:modified xsi:type="dcterms:W3CDTF">2025-10-28T12:02:20Z</dcterms:modified>
</cp:coreProperties>
</file>